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68" r:id="rId4"/>
    <p:sldId id="277" r:id="rId5"/>
    <p:sldId id="272" r:id="rId6"/>
  </p:sldIdLst>
  <p:sldSz cx="12192000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AE4"/>
    <a:srgbClr val="FFB347"/>
    <a:srgbClr val="16C2CB"/>
    <a:srgbClr val="318B71"/>
    <a:srgbClr val="E26763"/>
    <a:srgbClr val="595959"/>
    <a:srgbClr val="D85A02"/>
    <a:srgbClr val="FF6633"/>
    <a:srgbClr val="42BA97"/>
    <a:srgbClr val="279F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886" autoAdjust="0"/>
  </p:normalViewPr>
  <p:slideViewPr>
    <p:cSldViewPr>
      <p:cViewPr varScale="1">
        <p:scale>
          <a:sx n="115" d="100"/>
          <a:sy n="115" d="100"/>
        </p:scale>
        <p:origin x="3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10/17/2016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343400"/>
            <a:ext cx="7924799" cy="1828800"/>
          </a:xfrm>
        </p:spPr>
        <p:txBody>
          <a:bodyPr>
            <a:normAutofit/>
          </a:bodyPr>
          <a:lstStyle>
            <a:lvl1pPr algn="r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36B64-4240-4FC0-9F0C-FCC63CB34C04}" type="datetime1">
              <a:rPr lang="en-US" smtClean="0"/>
              <a:t>10/17/2016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229600" y="4343401"/>
            <a:ext cx="3810000" cy="1828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859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prstGeom prst="fram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760D1-F079-4CCF-9DA7-BAC32A4D0251}" type="datetime1">
              <a:rPr lang="en-US" smtClean="0"/>
              <a:t>10/17/2016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74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10972801" cy="467836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24B1-AF72-425A-B6DB-65B6757888F2}" type="datetime1">
              <a:rPr lang="en-US" smtClean="0"/>
              <a:t>10/17/2016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2C4F-8CC4-4A58-8E9E-D150DA3AA4FF}" type="datetime1">
              <a:rPr lang="en-US" smtClean="0"/>
              <a:t>10/17/2016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0000" y="6400800"/>
            <a:ext cx="762000" cy="365125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fld id="{ABC89622-4D2F-4EF3-9DD8-E98B9CE69F2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70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772-2FCF-4007-8A22-FB81354957D4}" type="datetime1">
              <a:rPr lang="en-US" smtClean="0"/>
              <a:t>10/17/2016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09599" y="1295400"/>
            <a:ext cx="10972801" cy="4648200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29999" y="6356352"/>
            <a:ext cx="762001" cy="365125"/>
          </a:xfrm>
          <a:prstGeom prst="foldedCorner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4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 smtClean="0"/>
              <a:pPr/>
              <a:t>‹#›</a:t>
            </a:fld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442091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1582399" cy="711081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29999" y="6356352"/>
            <a:ext cx="762001" cy="365125"/>
          </a:xfrm>
          <a:prstGeom prst="foldedCorner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400" kern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 smtClean="0"/>
              <a:pPr/>
              <a:t>‹#›</a:t>
            </a:fld>
            <a:endParaRPr lang="es-UY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C282DC10-8D7F-45BE-B3CB-CA3411833586}" type="datetime1">
              <a:rPr lang="en-US" smtClean="0"/>
              <a:t>10/17/2016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0" tIns="91440" rIns="914400" bIns="91440" numCol="1" anchor="ctr" anchorCtr="1" compatLnSpc="1">
            <a:prstTxWarp prst="textNoShape">
              <a:avLst/>
            </a:prstTxWarp>
          </a:bodyPr>
          <a:lstStyle/>
          <a:p>
            <a:endParaRPr lang="en-US" sz="1800" ker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1582399" cy="711081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22222" y="6377214"/>
            <a:ext cx="762001" cy="365125"/>
          </a:xfrm>
          <a:prstGeom prst="foldedCorner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600" kern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 smtClean="0"/>
              <a:pPr/>
              <a:t>‹#›</a:t>
            </a:fld>
            <a:endParaRPr lang="es-UY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82DC10-8D7F-45BE-B3CB-CA3411833586}" type="datetime1">
              <a:rPr lang="en-US" smtClean="0"/>
              <a:pPr/>
              <a:t>10/17/2016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142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FBDD8-9B72-43D6-B308-D7FBFE4ADE5E}" type="datetime1">
              <a:rPr lang="en-US" smtClean="0"/>
              <a:t>10/17/2016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3FCA-21FF-489B-953A-A018E19CE9D9}" type="datetime1">
              <a:rPr lang="en-US" smtClean="0"/>
              <a:t>10/17/2016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4EC6-6650-40E4-B53E-5873F96FAA20}" type="datetime1">
              <a:rPr lang="en-US" smtClean="0"/>
              <a:t>10/17/2016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29999" y="6356352"/>
            <a:ext cx="762001" cy="365125"/>
          </a:xfrm>
          <a:prstGeom prst="foldedCorner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400" kern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 smtClean="0"/>
              <a:pPr/>
              <a:t>‹#›</a:t>
            </a:fld>
            <a:endParaRPr lang="es-UY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25CC4BED-4135-4C32-8BE7-2ECED0A45A29}" type="datetime1">
              <a:rPr lang="en-US" smtClean="0"/>
              <a:t>10/17/2016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CA16-6569-4623-96E1-75A9446D3347}" type="datetime1">
              <a:rPr lang="en-US" smtClean="0"/>
              <a:t>10/17/2016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BF4A3-ECC3-4FDA-9A4E-FB4F05458032}" type="datetime1">
              <a:rPr lang="en-US" smtClean="0"/>
              <a:t>10/17/2016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9622-4D2F-4EF3-9DD8-E98B9CE6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654" r:id="rId3"/>
    <p:sldLayoutId id="2147483709" r:id="rId4"/>
    <p:sldLayoutId id="2147483651" r:id="rId5"/>
    <p:sldLayoutId id="2147483652" r:id="rId6"/>
    <p:sldLayoutId id="2147483653" r:id="rId7"/>
    <p:sldLayoutId id="2147483655" r:id="rId8"/>
    <p:sldLayoutId id="2147483656" r:id="rId9"/>
    <p:sldLayoutId id="2147483699" r:id="rId10"/>
    <p:sldLayoutId id="2147483658" r:id="rId11"/>
    <p:sldLayoutId id="2147483659" r:id="rId12"/>
    <p:sldLayoutId id="214748370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hyperlink" Target="http://3dgraphicscentral.com/products/3d-animated-characters-bundl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16200000">
            <a:off x="2666998" y="-2743204"/>
            <a:ext cx="6934203" cy="12268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6200000">
            <a:off x="3886196" y="-3962407"/>
            <a:ext cx="4495812" cy="12268200"/>
          </a:xfrm>
          <a:custGeom>
            <a:avLst/>
            <a:gdLst>
              <a:gd name="connsiteX0" fmla="*/ 0 w 4419610"/>
              <a:gd name="connsiteY0" fmla="*/ 0 h 12344403"/>
              <a:gd name="connsiteX1" fmla="*/ 4419610 w 4419610"/>
              <a:gd name="connsiteY1" fmla="*/ 0 h 12344403"/>
              <a:gd name="connsiteX2" fmla="*/ 4419610 w 4419610"/>
              <a:gd name="connsiteY2" fmla="*/ 12344403 h 12344403"/>
              <a:gd name="connsiteX3" fmla="*/ 0 w 4419610"/>
              <a:gd name="connsiteY3" fmla="*/ 12344403 h 12344403"/>
              <a:gd name="connsiteX4" fmla="*/ 0 w 4419610"/>
              <a:gd name="connsiteY4" fmla="*/ 0 h 12344403"/>
              <a:gd name="connsiteX0" fmla="*/ 0 w 4419610"/>
              <a:gd name="connsiteY0" fmla="*/ 0 h 12344403"/>
              <a:gd name="connsiteX1" fmla="*/ 4419610 w 4419610"/>
              <a:gd name="connsiteY1" fmla="*/ 0 h 12344403"/>
              <a:gd name="connsiteX2" fmla="*/ 4419610 w 4419610"/>
              <a:gd name="connsiteY2" fmla="*/ 12344403 h 12344403"/>
              <a:gd name="connsiteX3" fmla="*/ 0 w 4419610"/>
              <a:gd name="connsiteY3" fmla="*/ 12344403 h 12344403"/>
              <a:gd name="connsiteX4" fmla="*/ 8068 w 4419610"/>
              <a:gd name="connsiteY4" fmla="*/ 5670177 h 12344403"/>
              <a:gd name="connsiteX5" fmla="*/ 0 w 4419610"/>
              <a:gd name="connsiteY5" fmla="*/ 0 h 12344403"/>
              <a:gd name="connsiteX0" fmla="*/ 927853 w 5347463"/>
              <a:gd name="connsiteY0" fmla="*/ 0 h 12344403"/>
              <a:gd name="connsiteX1" fmla="*/ 5347463 w 5347463"/>
              <a:gd name="connsiteY1" fmla="*/ 0 h 12344403"/>
              <a:gd name="connsiteX2" fmla="*/ 5347463 w 5347463"/>
              <a:gd name="connsiteY2" fmla="*/ 12344403 h 12344403"/>
              <a:gd name="connsiteX3" fmla="*/ 927853 w 5347463"/>
              <a:gd name="connsiteY3" fmla="*/ 12344403 h 12344403"/>
              <a:gd name="connsiteX4" fmla="*/ 5 w 5347463"/>
              <a:gd name="connsiteY4" fmla="*/ 5982152 h 12344403"/>
              <a:gd name="connsiteX5" fmla="*/ 927853 w 5347463"/>
              <a:gd name="connsiteY5" fmla="*/ 0 h 1234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7463" h="12344403">
                <a:moveTo>
                  <a:pt x="927853" y="0"/>
                </a:moveTo>
                <a:lnTo>
                  <a:pt x="5347463" y="0"/>
                </a:lnTo>
                <a:lnTo>
                  <a:pt x="5347463" y="12344403"/>
                </a:lnTo>
                <a:lnTo>
                  <a:pt x="927853" y="12344403"/>
                </a:lnTo>
                <a:cubicBezTo>
                  <a:pt x="930542" y="10119661"/>
                  <a:pt x="-2684" y="8206894"/>
                  <a:pt x="5" y="5982152"/>
                </a:cubicBezTo>
                <a:cubicBezTo>
                  <a:pt x="-2684" y="4092093"/>
                  <a:pt x="930542" y="1890059"/>
                  <a:pt x="927853" y="0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282440"/>
            <a:ext cx="7104233" cy="990600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6000" dirty="0" smtClean="0">
                <a:solidFill>
                  <a:schemeClr val="bg1"/>
                </a:solidFill>
              </a:rPr>
              <a:t>PRESENTATION TITLE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8200" y="5416031"/>
            <a:ext cx="6553200" cy="649487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Your  Presentation Sub-Title Here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9861" y="6065518"/>
            <a:ext cx="422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YOUR COMPANY NAME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340988"/>
            <a:ext cx="4075043" cy="407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rot="16200000">
            <a:off x="3047997" y="-3124203"/>
            <a:ext cx="6172205" cy="12268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5400000">
            <a:off x="5715000" y="381000"/>
            <a:ext cx="762000" cy="12192000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24" y="2810242"/>
            <a:ext cx="3866916" cy="38669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8153400" cy="71108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Four Important Points to Remember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4982584" y="2067751"/>
            <a:ext cx="2818766" cy="8402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this text with your own text. Lorem ipsum dolor</a:t>
            </a:r>
            <a:r>
              <a:rPr 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8771174" y="2070038"/>
            <a:ext cx="2818766" cy="8402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this text with your own text. Lorem ipsum dolor</a:t>
            </a:r>
            <a:r>
              <a:rPr 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 flipH="1">
            <a:off x="4996053" y="4011507"/>
            <a:ext cx="2979777" cy="11310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this text with your own text. Lorem ipsum dolor</a:t>
            </a:r>
            <a:r>
              <a:rPr 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8657902" y="4011507"/>
            <a:ext cx="3044637" cy="8402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lvl="1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this text with your own text. Lorem ipsum dolor</a:t>
            </a:r>
            <a:r>
              <a:rPr 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 flipH="1">
            <a:off x="152400" y="966833"/>
            <a:ext cx="11353801" cy="8481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82880" tIns="182880" rIns="182880" rtlCol="0" anchor="t" anchorCtr="0"/>
          <a:lstStyle/>
          <a:p>
            <a:pPr defTabSz="914400">
              <a:defRPr/>
            </a:pP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Replace this text with your own text. Lorem ipsum </a:t>
            </a:r>
            <a:r>
              <a:rPr lang="en-US" sz="1800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dolor</a:t>
            </a: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1800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Replace this text with your own text</a:t>
            </a: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Lorem ipsum dolor sit </a:t>
            </a:r>
            <a:r>
              <a:rPr lang="en-US" sz="1800" kern="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amet</a:t>
            </a: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consectetur adipiscing elit.  </a:t>
            </a:r>
            <a:endParaRPr lang="en-US" sz="1800" kern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14400">
              <a:defRPr/>
            </a:pPr>
            <a:endParaRPr lang="en-US" sz="1800" kern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Cloud Callout 19"/>
          <p:cNvSpPr/>
          <p:nvPr/>
        </p:nvSpPr>
        <p:spPr>
          <a:xfrm>
            <a:off x="4420091" y="2098040"/>
            <a:ext cx="532420" cy="529374"/>
          </a:xfrm>
          <a:prstGeom prst="cloudCallout">
            <a:avLst>
              <a:gd name="adj1" fmla="val -30201"/>
              <a:gd name="adj2" fmla="val 79773"/>
            </a:avLst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Cloud Callout 22"/>
          <p:cNvSpPr/>
          <p:nvPr/>
        </p:nvSpPr>
        <p:spPr>
          <a:xfrm>
            <a:off x="8230581" y="2098040"/>
            <a:ext cx="532420" cy="529374"/>
          </a:xfrm>
          <a:prstGeom prst="cloudCallout">
            <a:avLst>
              <a:gd name="adj1" fmla="val -42691"/>
              <a:gd name="adj2" fmla="val 78203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4" name="Cloud Callout 23"/>
          <p:cNvSpPr/>
          <p:nvPr/>
        </p:nvSpPr>
        <p:spPr>
          <a:xfrm>
            <a:off x="4412023" y="4136156"/>
            <a:ext cx="532420" cy="529374"/>
          </a:xfrm>
          <a:prstGeom prst="cloudCallout">
            <a:avLst>
              <a:gd name="adj1" fmla="val -33324"/>
              <a:gd name="adj2" fmla="val 76633"/>
            </a:avLst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Cloud Callout 24"/>
          <p:cNvSpPr/>
          <p:nvPr/>
        </p:nvSpPr>
        <p:spPr>
          <a:xfrm>
            <a:off x="8109931" y="4054839"/>
            <a:ext cx="532420" cy="529374"/>
          </a:xfrm>
          <a:prstGeom prst="cloudCallout">
            <a:avLst>
              <a:gd name="adj1" fmla="val -52059"/>
              <a:gd name="adj2" fmla="val 84484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1200" y="3040320"/>
            <a:ext cx="1888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" y="1993395"/>
            <a:ext cx="4148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You can replace this character with others 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(available in different colors) When you purchase the pack 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24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build="p"/>
      <p:bldP spid="16" grpId="0" build="p"/>
      <p:bldP spid="17" grpId="0" build="p"/>
      <p:bldP spid="20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9677399" cy="71108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Three great  ideas to create your own business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flipH="1">
            <a:off x="334534" y="858065"/>
            <a:ext cx="11353801" cy="8481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82880" tIns="182880" rIns="182880" rtlCol="0" anchor="t" anchorCtr="0"/>
          <a:lstStyle/>
          <a:p>
            <a:pPr defTabSz="914400">
              <a:defRPr/>
            </a:pPr>
            <a:r>
              <a:rPr 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Replace this text with your own text. Lorem ipsum </a:t>
            </a:r>
            <a:r>
              <a:rPr lang="en-US" sz="18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dolor</a:t>
            </a:r>
            <a:r>
              <a:rPr 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18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Replace this text with your own text</a:t>
            </a:r>
            <a:r>
              <a:rPr lang="en-US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. Lorem ipsum dolor sit amet, consectetur adipiscing elit.  </a:t>
            </a:r>
            <a:endParaRPr lang="en-US" sz="18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defTabSz="914400">
              <a:defRPr/>
            </a:pPr>
            <a:endParaRPr lang="en-US" sz="1800" kern="0" dirty="0" smtClean="0">
              <a:solidFill>
                <a:prstClr val="black">
                  <a:lumMod val="85000"/>
                  <a:lumOff val="1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5486400" y="152400"/>
            <a:ext cx="1219200" cy="12192000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77665" y="1886866"/>
            <a:ext cx="914400" cy="792504"/>
            <a:chOff x="124408" y="1729253"/>
            <a:chExt cx="914400" cy="792504"/>
          </a:xfrm>
        </p:grpSpPr>
        <p:sp>
          <p:nvSpPr>
            <p:cNvPr id="5" name="Rectangle 4"/>
            <p:cNvSpPr/>
            <p:nvPr/>
          </p:nvSpPr>
          <p:spPr>
            <a:xfrm>
              <a:off x="124408" y="1729253"/>
              <a:ext cx="914400" cy="79250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4483" y="1881258"/>
              <a:ext cx="4397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116334" y="1734861"/>
            <a:ext cx="914400" cy="792504"/>
            <a:chOff x="124408" y="1729253"/>
            <a:chExt cx="914400" cy="792504"/>
          </a:xfrm>
        </p:grpSpPr>
        <p:sp>
          <p:nvSpPr>
            <p:cNvPr id="16" name="Rectangle 15"/>
            <p:cNvSpPr/>
            <p:nvPr/>
          </p:nvSpPr>
          <p:spPr>
            <a:xfrm>
              <a:off x="124408" y="1729253"/>
              <a:ext cx="914400" cy="79250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64483" y="1881258"/>
              <a:ext cx="4397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65140" y="3591938"/>
            <a:ext cx="914400" cy="792504"/>
            <a:chOff x="124408" y="1729253"/>
            <a:chExt cx="914400" cy="792504"/>
          </a:xfrm>
        </p:grpSpPr>
        <p:sp>
          <p:nvSpPr>
            <p:cNvPr id="32" name="Rectangle 31"/>
            <p:cNvSpPr/>
            <p:nvPr/>
          </p:nvSpPr>
          <p:spPr>
            <a:xfrm>
              <a:off x="124408" y="1729253"/>
              <a:ext cx="914400" cy="79250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4483" y="1881258"/>
              <a:ext cx="4397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932992" y="1798993"/>
            <a:ext cx="3192226" cy="1137328"/>
            <a:chOff x="8661979" y="1496668"/>
            <a:chExt cx="3192226" cy="1137328"/>
          </a:xfrm>
        </p:grpSpPr>
        <p:sp>
          <p:nvSpPr>
            <p:cNvPr id="35" name="TextBox 34"/>
            <p:cNvSpPr txBox="1"/>
            <p:nvPr/>
          </p:nvSpPr>
          <p:spPr>
            <a:xfrm flipH="1">
              <a:off x="8661979" y="1876866"/>
              <a:ext cx="3192226" cy="7571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Replace this text with your own text. Lorem ipsum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sit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 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consectetur adipiscing elit. 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661979" y="1496668"/>
              <a:ext cx="2756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122702" y="1701039"/>
            <a:ext cx="3192226" cy="1137328"/>
            <a:chOff x="8661979" y="1496668"/>
            <a:chExt cx="3192226" cy="1137328"/>
          </a:xfrm>
        </p:grpSpPr>
        <p:sp>
          <p:nvSpPr>
            <p:cNvPr id="41" name="TextBox 40"/>
            <p:cNvSpPr txBox="1"/>
            <p:nvPr/>
          </p:nvSpPr>
          <p:spPr>
            <a:xfrm flipH="1">
              <a:off x="8661979" y="1876866"/>
              <a:ext cx="3192226" cy="7571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Replace this text with your own text. Lorem ipsum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sit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 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consectetur adipiscing elit. 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61979" y="1496668"/>
              <a:ext cx="2756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28800" y="3314327"/>
            <a:ext cx="3192226" cy="1137328"/>
            <a:chOff x="8661979" y="1496668"/>
            <a:chExt cx="3192226" cy="1137328"/>
          </a:xfrm>
        </p:grpSpPr>
        <p:sp>
          <p:nvSpPr>
            <p:cNvPr id="44" name="TextBox 43"/>
            <p:cNvSpPr txBox="1"/>
            <p:nvPr/>
          </p:nvSpPr>
          <p:spPr>
            <a:xfrm flipH="1">
              <a:off x="8661979" y="1876866"/>
              <a:ext cx="3192226" cy="7571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Replace this text with your own text. Lorem ipsum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sit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 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consectetur adipiscing </a:t>
              </a: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elit.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661979" y="1496668"/>
              <a:ext cx="2756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9482172" y="3420421"/>
            <a:ext cx="2633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You can replace this character with others </a:t>
            </a:r>
          </a:p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(available in different colors) When you purchase the pack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799" y="2820623"/>
            <a:ext cx="3707870" cy="370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7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 rot="5400000">
            <a:off x="5524500" y="190500"/>
            <a:ext cx="1143000" cy="12192000"/>
          </a:xfrm>
          <a:prstGeom prst="rect">
            <a:avLst/>
          </a:prstGeom>
          <a:solidFill>
            <a:schemeClr val="tx1">
              <a:lumMod val="75000"/>
              <a:lumOff val="2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3276600" y="1801439"/>
            <a:ext cx="5456236" cy="4771116"/>
            <a:chOff x="4696807" y="762000"/>
            <a:chExt cx="5994056" cy="5760331"/>
          </a:xfrm>
          <a:effectLst/>
        </p:grpSpPr>
        <p:sp>
          <p:nvSpPr>
            <p:cNvPr id="9" name="Freeform 8"/>
            <p:cNvSpPr/>
            <p:nvPr/>
          </p:nvSpPr>
          <p:spPr>
            <a:xfrm>
              <a:off x="4696807" y="762000"/>
              <a:ext cx="5212395" cy="5760331"/>
            </a:xfrm>
            <a:custGeom>
              <a:avLst/>
              <a:gdLst>
                <a:gd name="connsiteX0" fmla="*/ 0 w 2655529"/>
                <a:gd name="connsiteY0" fmla="*/ 0 h 1593317"/>
                <a:gd name="connsiteX1" fmla="*/ 2655529 w 2655529"/>
                <a:gd name="connsiteY1" fmla="*/ 0 h 1593317"/>
                <a:gd name="connsiteX2" fmla="*/ 2655529 w 2655529"/>
                <a:gd name="connsiteY2" fmla="*/ 1593317 h 1593317"/>
                <a:gd name="connsiteX3" fmla="*/ 0 w 2655529"/>
                <a:gd name="connsiteY3" fmla="*/ 1593317 h 1593317"/>
                <a:gd name="connsiteX4" fmla="*/ 0 w 2655529"/>
                <a:gd name="connsiteY4" fmla="*/ 0 h 159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529" h="1593317">
                  <a:moveTo>
                    <a:pt x="0" y="0"/>
                  </a:moveTo>
                  <a:lnTo>
                    <a:pt x="2655529" y="0"/>
                  </a:lnTo>
                  <a:lnTo>
                    <a:pt x="2655529" y="1593317"/>
                  </a:lnTo>
                  <a:lnTo>
                    <a:pt x="0" y="1593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t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500" kern="1200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9497">
              <a:off x="9259186" y="795721"/>
              <a:ext cx="1431677" cy="1431677"/>
            </a:xfrm>
            <a:prstGeom prst="rect">
              <a:avLst/>
            </a:prstGeom>
          </p:spPr>
        </p:pic>
        <p:sp>
          <p:nvSpPr>
            <p:cNvPr id="14" name="Rounded Rectangle 13">
              <a:hlinkClick r:id="rId4"/>
            </p:cNvPr>
            <p:cNvSpPr/>
            <p:nvPr/>
          </p:nvSpPr>
          <p:spPr>
            <a:xfrm>
              <a:off x="5666173" y="5497926"/>
              <a:ext cx="3396258" cy="762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BUY NOW</a:t>
              </a:r>
              <a:r>
                <a:rPr lang="en-US" b="1" dirty="0" smtClean="0"/>
                <a:t>!</a:t>
              </a:r>
              <a:endParaRPr lang="en-US" b="1" dirty="0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5162284" y="1676400"/>
              <a:ext cx="3940605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4774443" y="864934"/>
              <a:ext cx="4840454" cy="1003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Animated 3D </a:t>
              </a:r>
              <a:r>
                <a:rPr lang="en-US" b="1" dirty="0" smtClean="0">
                  <a:solidFill>
                    <a:schemeClr val="bg1"/>
                  </a:solidFill>
                </a:rPr>
                <a:t>Characters Bundle</a:t>
              </a:r>
            </a:p>
            <a:p>
              <a:endParaRPr lang="en-US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84547" y="1808487"/>
              <a:ext cx="5024654" cy="3678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smtClean="0">
                  <a:solidFill>
                    <a:schemeClr val="bg1"/>
                  </a:solidFill>
                </a:rPr>
                <a:t>400+ Animated GIFs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smtClean="0">
                  <a:solidFill>
                    <a:schemeClr val="bg1"/>
                  </a:solidFill>
                </a:rPr>
                <a:t>Catalog File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 smtClean="0">
                  <a:solidFill>
                    <a:schemeClr val="bg1"/>
                  </a:solidFill>
                </a:rPr>
                <a:t>One </a:t>
              </a:r>
              <a:r>
                <a:rPr lang="en-US" dirty="0">
                  <a:solidFill>
                    <a:schemeClr val="bg1"/>
                  </a:solidFill>
                </a:rPr>
                <a:t>Time </a:t>
              </a:r>
              <a:r>
                <a:rPr lang="en-US" dirty="0" smtClean="0">
                  <a:solidFill>
                    <a:schemeClr val="bg1"/>
                  </a:solidFill>
                </a:rPr>
                <a:t>Payment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dirty="0">
                  <a:solidFill>
                    <a:schemeClr val="bg1"/>
                  </a:solidFill>
                </a:rPr>
                <a:t>Instant Download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*7 SPECIAL BONUSES: </a:t>
              </a:r>
              <a:r>
                <a:rPr lang="en-US" sz="1800" dirty="0">
                  <a:solidFill>
                    <a:schemeClr val="bg1"/>
                  </a:solidFill>
                </a:rPr>
                <a:t>10 Animated Templates (85+ Slides</a:t>
              </a:r>
              <a:r>
                <a:rPr lang="en-US" sz="1800" dirty="0" smtClean="0">
                  <a:solidFill>
                    <a:schemeClr val="bg1"/>
                  </a:solidFill>
                </a:rPr>
                <a:t>); 80 3D Animated Toons characters, 60 Objects; 400+ </a:t>
              </a:r>
              <a:r>
                <a:rPr lang="en-US" sz="1800" dirty="0">
                  <a:solidFill>
                    <a:schemeClr val="bg1"/>
                  </a:solidFill>
                </a:rPr>
                <a:t>Hi-res </a:t>
              </a:r>
              <a:r>
                <a:rPr lang="en-US" sz="1800" dirty="0" smtClean="0">
                  <a:solidFill>
                    <a:schemeClr val="bg1"/>
                  </a:solidFill>
                </a:rPr>
                <a:t>PNGs, 3D Air, Land, Sea animals, Plants, whiteboard </a:t>
              </a:r>
            </a:p>
            <a:p>
              <a:r>
                <a:rPr lang="en-US" sz="1800" dirty="0" err="1" smtClean="0">
                  <a:solidFill>
                    <a:schemeClr val="bg1"/>
                  </a:solidFill>
                </a:rPr>
                <a:t>Graphics,Fantasy</a:t>
              </a:r>
              <a:r>
                <a:rPr lang="en-US" sz="1800" dirty="0" smtClean="0">
                  <a:solidFill>
                    <a:schemeClr val="bg1"/>
                  </a:solidFill>
                </a:rPr>
                <a:t> and Prehistoric Creatures </a:t>
              </a: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516" y="1830671"/>
            <a:ext cx="4540248" cy="4540248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62000" y="429179"/>
            <a:ext cx="10972801" cy="711081"/>
          </a:xfrm>
        </p:spPr>
        <p:txBody>
          <a:bodyPr>
            <a:noAutofit/>
          </a:bodyPr>
          <a:lstStyle/>
          <a:p>
            <a:pPr eaLnBrk="1" hangingPunct="1"/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GET THE FULL VERSION OF THIS TEMPLATE AND ALL 10 TEMPLATES WITH 3D ANIMATED CHARACTERS IN THEM,</a:t>
            </a:r>
            <a:r>
              <a:rPr lang="en-US" sz="1800" dirty="0" smtClean="0"/>
              <a:t> </a:t>
            </a:r>
            <a:r>
              <a:rPr lang="en-US" sz="1800" dirty="0" smtClean="0"/>
              <a:t>AND </a:t>
            </a:r>
            <a:r>
              <a:rPr lang="en-US" sz="1800" dirty="0" smtClean="0"/>
              <a:t>1600 ANIMATION FILES, with 8 ADDITIONAL BONUSES for FREE, WHICH TOTAL 3,621 FILES WHEN  YOU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BUY THE ANIMATED 3D CHARACTERS BUNDLE TODAY!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986" y="2382347"/>
            <a:ext cx="3904153" cy="39041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515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Instructions for 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 in PowerPoint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use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these slides as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part of an existing presentation,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 the following: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 to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Home&gt; New Slide&gt; Reuse slides&gt; Browse file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option</a:t>
            </a:r>
          </a:p>
          <a:p>
            <a:pPr eaLnBrk="1" hangingPunct="1"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elect the desired PowerPoint template that you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want to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insert and click open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ick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Keep source formatting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box at the bottom of the menu bar</a:t>
            </a:r>
          </a:p>
          <a:p>
            <a:pPr eaLnBrk="1" hangingPunct="1">
              <a:defRPr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Modify the texts and fonts to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suit your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presentation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3886200"/>
            <a:ext cx="990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</a:t>
            </a:r>
            <a:r>
              <a: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ermitted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use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animated slides and 3D style characters 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any of your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personal, professional and business presentations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</a:t>
            </a:r>
            <a:r>
              <a:rPr lang="en-U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permitted to resell,  distribute or share these slides and the animated characters contained in the slides  online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by email or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any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mode – either in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parts, fully 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part of a collection. 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05000" y="3309821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Terms of Use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80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335B74"/>
      </a:accent1>
      <a:accent2>
        <a:srgbClr val="009780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ster Template" id="{ACBE69D0-CCAE-4A0F-8FBF-46816178BD51}" vid="{2A15A094-5A15-43DE-AEC8-3518815E74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 Template</Template>
  <TotalTime>2670</TotalTime>
  <Words>439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Corbel</vt:lpstr>
      <vt:lpstr>Wingdings</vt:lpstr>
      <vt:lpstr>Office Theme</vt:lpstr>
      <vt:lpstr>PRESENTATION TITLE</vt:lpstr>
      <vt:lpstr>Four Important Points to Remember</vt:lpstr>
      <vt:lpstr>Three great  ideas to create your own business</vt:lpstr>
      <vt:lpstr>TO GET THE FULL VERSION OF THIS TEMPLATE AND ALL 10 TEMPLATES WITH 3D ANIMATED CHARACTERS IN THEM, AND 1600 ANIMATION FILES, with 8 ADDITIONAL BONUSES for FREE, WHICH TOTAL 3,621 FILES WHEN  YOU BUY THE ANIMATED 3D CHARACTERS BUNDLE TODAY!</vt:lpstr>
      <vt:lpstr>Instructions for Use in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ANIMATED TEMPLATE</dc:title>
  <dc:creator>3D Graphics Central</dc:creator>
  <cp:lastModifiedBy>Roger Smith</cp:lastModifiedBy>
  <cp:revision>200</cp:revision>
  <dcterms:created xsi:type="dcterms:W3CDTF">2016-07-08T18:12:31Z</dcterms:created>
  <dcterms:modified xsi:type="dcterms:W3CDTF">2016-10-17T22:20:56Z</dcterms:modified>
</cp:coreProperties>
</file>